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Ребята, представьте, что наша планета — это просто одна из комнат в огромном доме. Солнце служит яркой лампой и обогревателем для всех восьми планет. Давайте отправимся в путь и познакомимся со всеми соседями Земли.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Первые четыре планеты называют земными, потому что под ногами у них твердый камень, а не газ. Меркурий и Венера слишком горячие для прогулок, а вот на Марс ученые уже мечтают отправить первые экспедиции. Наша Земля среди них — настоящий оазис жизни.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За поясом астероидов начинаются владения великанов, у которых почти нет твердой поверхности. Юпитер настолько огромен, что в него поместились бы все остальные планеты вместе взятые. А кольца Сатурна состоят из миллиардов ледяных осколков и космической пыли.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Космос полон удивительных парадоксов, которые трудно представить на Земле. Например, Венера вращается вокруг своей оси так медленно, что успевает быстрее облететь вокруг Солнца. А марсианский вулкан Олимп настолько высок, что его вершина уходит в открытый космос.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Наше короткое космическое путешествие подошло к концу, но изучение Вселенной продолжается каждый день. Кто знает, может быть, кто-то из вас в будущем откроет жизнь на спутниках планет-гигантов. Берегите нашу уникальную Землю и почаще смотрите на ночные звезды.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6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55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731520" y="3566160"/>
            <a:ext cx="868680" cy="82296"/>
          </a:xfrm>
          <a:prstGeom prst="rect">
            <a:avLst/>
          </a:prstGeom>
          <a:solidFill>
            <a:srgbClr val="6B4DFF"/>
          </a:solidFill>
          <a:ln w="12700">
            <a:solidFill>
              <a:srgbClr val="6B4DF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731520" y="3749040"/>
            <a:ext cx="1069848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Тайны нашей Солнечной системы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5394960"/>
            <a:ext cx="10698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EEEE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Увлекательное космическое путешествие для учеников 5 класса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685800"/>
            <a:ext cx="777240" cy="73152"/>
          </a:xfrm>
          <a:prstGeom prst="rect">
            <a:avLst/>
          </a:prstGeom>
          <a:solidFill>
            <a:srgbClr val="6B4DFF"/>
          </a:solidFill>
          <a:ln w="12700">
            <a:solidFill>
              <a:srgbClr val="6B4D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868680"/>
            <a:ext cx="630936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718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общий космический дом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630936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718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системы пылает звезда по имени Солнце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718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Солнца вращаются восемь больших планет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718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ними кружатся спутники, астероиды и кометы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718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Гравитация Солнца удерживает всех космических соседей вместе</a:t>
            </a:r>
            <a:endParaRPr lang="en-US" sz="18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406640" y="685800"/>
            <a:ext cx="406908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685800"/>
            <a:ext cx="777240" cy="73152"/>
          </a:xfrm>
          <a:prstGeom prst="rect">
            <a:avLst/>
          </a:prstGeom>
          <a:solidFill>
            <a:srgbClr val="6B4DFF"/>
          </a:solidFill>
          <a:ln w="12700">
            <a:solidFill>
              <a:srgbClr val="6B4D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868680"/>
            <a:ext cx="630936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718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Каменистые планеты земной группы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630936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718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 ближе всех к Солнцу и невероятно горяч днем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718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укрыта плотными облаками и считается самой горячей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718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обладает жидкой водой и идеальной атмосферой для жизни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718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покрыт ржавой пылью и имеет самые высокие вулканы</a:t>
            </a:r>
            <a:endParaRPr lang="en-US" sz="18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406640" y="685800"/>
            <a:ext cx="406908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685800"/>
            <a:ext cx="777240" cy="73152"/>
          </a:xfrm>
          <a:prstGeom prst="rect">
            <a:avLst/>
          </a:prstGeom>
          <a:solidFill>
            <a:srgbClr val="6B4DFF"/>
          </a:solidFill>
          <a:ln w="12700">
            <a:solidFill>
              <a:srgbClr val="6B4D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868680"/>
            <a:ext cx="630936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718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Газовые и ледяные великаны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630936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718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— самая большая планета с гигантским ураганом-пятном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718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Сатурн знаменит своими потрясающими ледяными кольцами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718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 вращается лежа на боку словно катящийся мячик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718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Нептун встречает гостей самыми сильными ветрами в системе</a:t>
            </a:r>
            <a:endParaRPr lang="en-US" sz="18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406640" y="685800"/>
            <a:ext cx="406908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685800"/>
            <a:ext cx="777240" cy="73152"/>
          </a:xfrm>
          <a:prstGeom prst="rect">
            <a:avLst/>
          </a:prstGeom>
          <a:solidFill>
            <a:srgbClr val="6B4DFF"/>
          </a:solidFill>
          <a:ln w="12700">
            <a:solidFill>
              <a:srgbClr val="6B4D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868680"/>
            <a:ext cx="630936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718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рекорды планет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630936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718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Венере один день длится дольше целого венерианского года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718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Марсе находится вулкан Олимп высотой с три Эвереста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718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Кольца есть не только у Сатурна, но и у других гигантов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718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ледяных спутниках Юпитера ученые ищут скрытые океаны</a:t>
            </a:r>
            <a:endParaRPr lang="en-US" sz="18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406640" y="685800"/>
            <a:ext cx="406908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685800"/>
            <a:ext cx="777240" cy="73152"/>
          </a:xfrm>
          <a:prstGeom prst="rect">
            <a:avLst/>
          </a:prstGeom>
          <a:solidFill>
            <a:srgbClr val="6B4DFF"/>
          </a:solidFill>
          <a:ln w="12700">
            <a:solidFill>
              <a:srgbClr val="6B4D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868680"/>
            <a:ext cx="630936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718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узнали о космосе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630936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718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 невероятно огромна и разнообразна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718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делятся на каменистые миры и газовые гиганты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718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остается единственным известным домом с жизнью</a:t>
            </a:r>
            <a:endParaRPr lang="en-US" sz="18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718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космоса человеком только начинается</a:t>
            </a:r>
            <a:endParaRPr lang="en-US" sz="18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406640" y="685800"/>
            <a:ext cx="4069080" cy="5486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Тайны нашей Солнечной системы</dc:title>
  <dc:subject>PptxGenJS Presentation</dc:subject>
  <dc:creator>PptxGenJS</dc:creator>
  <cp:lastModifiedBy>PptxGenJS</cp:lastModifiedBy>
  <cp:revision>1</cp:revision>
  <dcterms:created xsi:type="dcterms:W3CDTF">2026-09-30T11:28:32Z</dcterms:created>
  <dcterms:modified xsi:type="dcterms:W3CDTF">2026-09-30T11:28:32Z</dcterms:modified>
</cp:coreProperties>
</file>