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Большинство офисных сотрудников ежедневно сталкиваются со сложностью выбора качественной еды. Это приводит к потере времени, лишним расходам и падению продуктивности во второй половине дня. Наш сервис решает эту проблему системно.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Мы предлагаем подписочный сервис, который полностью снимает заботу о питании с сотрудника и работодателя. Клиенты получают персонализированный рацион, приготовленный из качественных продуктов, точно в срок.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Подписочная модель дает нам прогнозируемый денежный поток и позволяет оптимизировать закупки без лишних отходов. Мы зарабатываем как на индивидуальных планах сотрудников, так и на прямых корпоративных договорах с компаниями.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Наша команда объединяет опытных предпринимателей из ресторанной сферы и сильных специалистов по логистике и разработке. Мы точно знаем, как масштабировать сервис доставки и удерживать высокий уровень качества.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Мы ищем инвестиции для расширения кухни, запуска агрессивного маркетинга и доработки логистической платформы. Приглашаем вас присоединиться к перспективному проекту и трансформировать рынок офисного питания вместе с нами.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1B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31520" y="3566160"/>
            <a:ext cx="868680" cy="82296"/>
          </a:xfrm>
          <a:prstGeom prst="rect">
            <a:avLst/>
          </a:prstGeom>
          <a:solidFill>
            <a:srgbClr val="FFCF4A"/>
          </a:solidFill>
          <a:ln w="12700">
            <a:solidFill>
              <a:srgbClr val="FFCF4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31520" y="3749040"/>
            <a:ext cx="1069848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обеды в офис по подписке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539496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EEEE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Питч-презентация сервиса корпоративного питания для инвесторов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A1B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FFCF4A"/>
          </a:solidFill>
          <a:ln w="12700">
            <a:solidFill>
              <a:srgbClr val="FFCF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офисного питания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тратят полезное время на поиск еды в обед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Фастфуд снижает продуктивность и негативно влияет на здоровье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Спонтанные заказы из ресторанов обходятся дорого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теряют часы эффективной работы команд ежемесячно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A1B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FFCF4A"/>
          </a:solidFill>
          <a:ln w="12700">
            <a:solidFill>
              <a:srgbClr val="FFCF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умное решение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доставка сбалансированных обедов прямо до рабочего места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подписка с возможностью быстрой настройки меню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натуральные ингредиенты под контролем нутрициологов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Прозрачный график доставки точно к началу обеденного перерыва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A1B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FFCF4A"/>
          </a:solidFill>
          <a:ln w="12700">
            <a:solidFill>
              <a:srgbClr val="FFCF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Бизнес-модель и монетизация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b2b и b2c выручка через модель подписки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предсказуемость спроса и минимизация списаний продуктов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Оптовые закупки сырья обеспечивают привлекательную маржинальность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доход от корпоративных контрактов и спецменю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A1B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FFCF4A"/>
          </a:solidFill>
          <a:ln w="12700">
            <a:solidFill>
              <a:srgbClr val="FFCF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проекта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запуска успешных ресторанных и фудтех-проектов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Экспертиза в логистике последней мили и операционных процессах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продуктовая разработка и эффективный маркетинг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шеф-повара и сертифицированные нутрициологи в штате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A1B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FFCF4A"/>
          </a:solidFill>
          <a:ln w="12700">
            <a:solidFill>
              <a:srgbClr val="FFCF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для инвесторов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инвестиций для расширения производственных мощностей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Масштабирование маркетинга и выход на новые офисные локации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собственной ИТ-платформы и умных алгоритмов логистики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Достижение целевых показателей рентабельности и масштаба сети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Здоровые обеды в офис по подписке</dc:title>
  <dc:subject>PptxGenJS Presentation</dc:subject>
  <dc:creator>PptxGenJS</dc:creator>
  <cp:lastModifiedBy>PptxGenJS</cp:lastModifiedBy>
  <cp:revision>1</cp:revision>
  <dcterms:created xsi:type="dcterms:W3CDTF">2026-09-30T11:28:40Z</dcterms:created>
  <dcterms:modified xsi:type="dcterms:W3CDTF">2026-09-30T11:28:40Z</dcterms:modified>
</cp:coreProperties>
</file>