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Выгорание наступает не за один день, это накопительный процесс истощения ресурсов. Важно вовремя заметить первые симптомы, чтобы не довести организм до полного истощения.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Часто причиной становится не сама работа, а неорганизованные процессы и внешнее давление. Осознание источников стресса помогает выбрать правильную стратегию защиты.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Профилактика строится на простых микропривычках, повторяемых каждый день. Начните внедрять хотя бы одну новую практику каждую неделю.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Руководитель часто не видит вашу перегрузку, пока вы сами о ней не скажете. Диалог на языке цифр и фактов защитит команду от провала проектов.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Главный вывод тренинга — ваш ресурс конечен и требует осознанного управления. Сделайте первый шаг уже сегодня, пересмотрев свое расписание.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3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31520" y="3566160"/>
            <a:ext cx="868680" cy="82296"/>
          </a:xfrm>
          <a:prstGeom prst="rect">
            <a:avLst/>
          </a:prstGeom>
          <a:solidFill>
            <a:srgbClr val="D9FF48"/>
          </a:solidFill>
          <a:ln w="12700">
            <a:solidFill>
              <a:srgbClr val="D9FF48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31520" y="3749040"/>
            <a:ext cx="1069848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выгореть на работе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539496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EEEE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руководство по сохранению энергии для офисных сотрудников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3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D9FF48"/>
          </a:solidFill>
          <a:ln w="12700">
            <a:solidFill>
              <a:srgbClr val="D9FF4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выгорание и тревожные сигналы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Хроническая усталость даже после полноценного сна и выходных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Циничное отношение к задачам, коллегам и компании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собственной неэффективности и постоянное раздражение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концентрации внимания и частые физические недомогания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3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D9FF48"/>
          </a:solidFill>
          <a:ln w="12700">
            <a:solidFill>
              <a:srgbClr val="D9FF4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офисного выгорания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Размытые личные и профессиональные границы в рабочее время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режим многозадачности и бесконечные уведомления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признания и четкой обратной связи от команды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контроля над своим расписанием и объемом задач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3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D9FF48"/>
          </a:solidFill>
          <a:ln w="12700">
            <a:solidFill>
              <a:srgbClr val="D9FF4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для защиты энергии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короткие перерывы без экранов каждые два часа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разделение рабочего времени и личной жизни вне офиса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фокус только на одной приоритетной задаче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базовым потребностям в движении, воде и сне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3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D9FF48"/>
          </a:solidFill>
          <a:ln w="12700">
            <a:solidFill>
              <a:srgbClr val="D9FF4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Конструктивный диалог с руководителем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Фокусируйтесь на фактах, реальной нагрузке и приоритетах проектов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Предлагайте конкретные варианты решения проблемы, а не жалобы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Обсуждайте перераспределение задач до срыва дедлайнов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Договаривайтесь о понятных метриках и регулярном статусе задач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3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D9FF48"/>
          </a:solidFill>
          <a:ln w="12700">
            <a:solidFill>
              <a:srgbClr val="D9FF4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 для устойчивого баланса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честный аудит текущих задач и распределения сил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Установите четкие границы доступности в рабочих мессенджерах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Обращайтесь за поддержкой к коллегам и близким вовремя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4F5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Помните, что забота о себе повышает общую продуктивность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не выгореть на работе</dc:title>
  <dc:subject>PptxGenJS Presentation</dc:subject>
  <dc:creator>PptxGenJS</dc:creator>
  <cp:lastModifiedBy>PptxGenJS</cp:lastModifiedBy>
  <cp:revision>1</cp:revision>
  <dcterms:created xsi:type="dcterms:W3CDTF">2026-09-30T11:28:47Z</dcterms:created>
  <dcterms:modified xsi:type="dcterms:W3CDTF">2026-09-30T11:28:47Z</dcterms:modified>
</cp:coreProperties>
</file>